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Lpk0MxjlYs4GkaQHnclRWVIR/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42" Type="http://schemas.openxmlformats.org/officeDocument/2006/relationships/tableStyles" Target="tableStyles.xml"/><Relationship Id="rId7" Type="http://schemas.openxmlformats.org/officeDocument/2006/relationships/font" Target="fonts/font4.fntdata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40" Type="http://schemas.openxmlformats.org/officeDocument/2006/relationships/viewProps" Target="view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ef5cd5514f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g1ef5cd5514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45"/>
          <p:cNvGrpSpPr/>
          <p:nvPr/>
        </p:nvGrpSpPr>
        <p:grpSpPr>
          <a:xfrm>
            <a:off x="0" y="4987054"/>
            <a:ext cx="12192000" cy="1871129"/>
            <a:chOff x="0" y="3903669"/>
            <a:chExt cx="9144000" cy="1239925"/>
          </a:xfrm>
        </p:grpSpPr>
        <p:sp>
          <p:nvSpPr>
            <p:cNvPr id="28" name="Google Shape;28;p4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4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" name="Google Shape;33;p45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5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800"/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371600" lvl="2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■"/>
              <a:defRPr sz="2267"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5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7FC"/>
            </a:gs>
            <a:gs pos="74000">
              <a:srgbClr val="A9BEE4"/>
            </a:gs>
            <a:gs pos="83000">
              <a:srgbClr val="A9BEE4"/>
            </a:gs>
            <a:gs pos="100000">
              <a:srgbClr val="C5D3ED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1ef5cd5514f_0_40"/>
          <p:cNvSpPr/>
          <p:nvPr/>
        </p:nvSpPr>
        <p:spPr>
          <a:xfrm>
            <a:off x="836523" y="1793446"/>
            <a:ext cx="9684975" cy="3740925"/>
          </a:xfrm>
          <a:custGeom>
            <a:avLst/>
            <a:gdLst/>
            <a:ahLst/>
            <a:cxnLst/>
            <a:rect l="l" t="t" r="r" b="b"/>
            <a:pathLst>
              <a:path w="10000" h="10000" extrusionOk="0">
                <a:moveTo>
                  <a:pt x="0" y="10000"/>
                </a:moveTo>
                <a:cubicBezTo>
                  <a:pt x="0" y="10000"/>
                  <a:pt x="2544" y="3072"/>
                  <a:pt x="8903" y="1496"/>
                </a:cubicBezTo>
                <a:lnTo>
                  <a:pt x="8801" y="0"/>
                </a:lnTo>
                <a:lnTo>
                  <a:pt x="10000" y="2368"/>
                </a:lnTo>
                <a:lnTo>
                  <a:pt x="9095" y="5569"/>
                </a:lnTo>
                <a:cubicBezTo>
                  <a:pt x="9065" y="5052"/>
                  <a:pt x="9035" y="4536"/>
                  <a:pt x="9005" y="4019"/>
                </a:cubicBezTo>
                <a:cubicBezTo>
                  <a:pt x="7701" y="4137"/>
                  <a:pt x="3430" y="4356"/>
                  <a:pt x="0" y="1000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24000">
                <a:schemeClr val="accent1"/>
              </a:gs>
              <a:gs pos="90000">
                <a:schemeClr val="accent2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>
            <a:outerShdw blurRad="177800" dist="279400" dir="10380000" sx="82000" sy="82000" kx="-1200090" algn="bl" rotWithShape="0">
              <a:srgbClr val="000000">
                <a:alpha val="784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1ef5cd5514f_0_40"/>
          <p:cNvSpPr/>
          <p:nvPr/>
        </p:nvSpPr>
        <p:spPr>
          <a:xfrm>
            <a:off x="2441036" y="4429599"/>
            <a:ext cx="133500" cy="1335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76200" dist="88900" dir="6420000" sx="90000" sy="90000" kx="-1200090" algn="bl" rotWithShape="0">
              <a:srgbClr val="000000">
                <a:alpha val="2784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1ef5cd5514f_0_40"/>
          <p:cNvSpPr/>
          <p:nvPr/>
        </p:nvSpPr>
        <p:spPr>
          <a:xfrm>
            <a:off x="3777625" y="3817830"/>
            <a:ext cx="177000" cy="1770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76200" dist="88900" dir="6420000" sx="90000" sy="90000" kx="-1200090" algn="bl" rotWithShape="0">
              <a:srgbClr val="000000">
                <a:alpha val="2784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1ef5cd5514f_0_40"/>
          <p:cNvSpPr/>
          <p:nvPr/>
        </p:nvSpPr>
        <p:spPr>
          <a:xfrm>
            <a:off x="5442143" y="3274175"/>
            <a:ext cx="267600" cy="2676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76200" dist="88900" dir="6420000" sx="90000" sy="90000" kx="-1200090" algn="bl" rotWithShape="0">
              <a:srgbClr val="000000">
                <a:alpha val="2784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1ef5cd5514f_0_40"/>
          <p:cNvSpPr/>
          <p:nvPr/>
        </p:nvSpPr>
        <p:spPr>
          <a:xfrm>
            <a:off x="7197406" y="2895871"/>
            <a:ext cx="339300" cy="339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76200" dist="88900" dir="6420000" sx="90000" sy="90000" kx="-1200090" algn="bl" rotWithShape="0">
              <a:srgbClr val="000000">
                <a:alpha val="2784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g1ef5cd5514f_0_40"/>
          <p:cNvSpPr/>
          <p:nvPr/>
        </p:nvSpPr>
        <p:spPr>
          <a:xfrm>
            <a:off x="9024288" y="2594610"/>
            <a:ext cx="441000" cy="4410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76200" dist="88900" dir="6420000" sx="90000" sy="90000" kx="-1200090" algn="bl" rotWithShape="0">
              <a:srgbClr val="000000">
                <a:alpha val="2784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1" name="Google Shape;331;g1ef5cd5514f_0_40"/>
          <p:cNvCxnSpPr/>
          <p:nvPr/>
        </p:nvCxnSpPr>
        <p:spPr>
          <a:xfrm>
            <a:off x="9244855" y="3509336"/>
            <a:ext cx="0" cy="1061100"/>
          </a:xfrm>
          <a:prstGeom prst="straightConnector1">
            <a:avLst/>
          </a:prstGeom>
          <a:noFill/>
          <a:ln w="19050" cap="rnd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2" name="Google Shape;332;g1ef5cd5514f_0_40"/>
          <p:cNvCxnSpPr/>
          <p:nvPr/>
        </p:nvCxnSpPr>
        <p:spPr>
          <a:xfrm>
            <a:off x="7350276" y="2319292"/>
            <a:ext cx="0" cy="208200"/>
          </a:xfrm>
          <a:prstGeom prst="straightConnector1">
            <a:avLst/>
          </a:prstGeom>
          <a:noFill/>
          <a:ln w="19050" cap="rnd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3" name="Google Shape;333;g1ef5cd5514f_0_40"/>
          <p:cNvCxnSpPr/>
          <p:nvPr/>
        </p:nvCxnSpPr>
        <p:spPr>
          <a:xfrm>
            <a:off x="5575775" y="4036226"/>
            <a:ext cx="0" cy="639600"/>
          </a:xfrm>
          <a:prstGeom prst="straightConnector1">
            <a:avLst/>
          </a:prstGeom>
          <a:noFill/>
          <a:ln w="19050" cap="rnd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4" name="Google Shape;334;g1ef5cd5514f_0_40"/>
          <p:cNvCxnSpPr/>
          <p:nvPr/>
        </p:nvCxnSpPr>
        <p:spPr>
          <a:xfrm>
            <a:off x="3888143" y="3043533"/>
            <a:ext cx="0" cy="552900"/>
          </a:xfrm>
          <a:prstGeom prst="straightConnector1">
            <a:avLst/>
          </a:prstGeom>
          <a:noFill/>
          <a:ln w="19050" cap="rnd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5" name="Google Shape;335;g1ef5cd5514f_0_40"/>
          <p:cNvCxnSpPr/>
          <p:nvPr/>
        </p:nvCxnSpPr>
        <p:spPr>
          <a:xfrm>
            <a:off x="2498043" y="4891405"/>
            <a:ext cx="0" cy="349200"/>
          </a:xfrm>
          <a:prstGeom prst="straightConnector1">
            <a:avLst/>
          </a:prstGeom>
          <a:noFill/>
          <a:ln w="19050" cap="rnd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6" name="Google Shape;336;g1ef5cd5514f_0_40"/>
          <p:cNvSpPr/>
          <p:nvPr/>
        </p:nvSpPr>
        <p:spPr>
          <a:xfrm>
            <a:off x="10527" y="2895871"/>
            <a:ext cx="376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Clearly understand where 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hospital is today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337" name="Google Shape;337;g1ef5cd5514f_0_40"/>
          <p:cNvSpPr/>
          <p:nvPr/>
        </p:nvSpPr>
        <p:spPr>
          <a:xfrm>
            <a:off x="4480356" y="1953732"/>
            <a:ext cx="2680200" cy="7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you are 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going to get there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338" name="Google Shape;338;g1ef5cd5514f_0_40"/>
          <p:cNvSpPr/>
          <p:nvPr/>
        </p:nvSpPr>
        <p:spPr>
          <a:xfrm>
            <a:off x="7835925" y="1460950"/>
            <a:ext cx="4302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your hospital is going</a:t>
            </a:r>
            <a:r>
              <a:rPr lang="en-US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/>
          </a:p>
        </p:txBody>
      </p:sp>
      <p:sp>
        <p:nvSpPr>
          <p:cNvPr id="339" name="Google Shape;339;g1ef5cd5514f_0_40"/>
          <p:cNvSpPr/>
          <p:nvPr/>
        </p:nvSpPr>
        <p:spPr>
          <a:xfrm>
            <a:off x="1588" y="0"/>
            <a:ext cx="12188700" cy="850500"/>
          </a:xfrm>
          <a:prstGeom prst="rect">
            <a:avLst/>
          </a:prstGeom>
          <a:gradFill>
            <a:gsLst>
              <a:gs pos="0">
                <a:srgbClr val="F5F7FC"/>
              </a:gs>
              <a:gs pos="74000">
                <a:srgbClr val="A9BEE4"/>
              </a:gs>
              <a:gs pos="83000">
                <a:srgbClr val="A9BEE4"/>
              </a:gs>
              <a:gs pos="100000">
                <a:srgbClr val="C5D3ED"/>
              </a:gs>
            </a:gsLst>
            <a:lin ang="5400012" scaled="0"/>
          </a:gradFill>
          <a:ln w="25400" cap="flat" cmpd="sng">
            <a:solidFill>
              <a:srgbClr val="2136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en-US" sz="3800">
                <a:solidFill>
                  <a:schemeClr val="dk1"/>
                </a:solidFill>
              </a:rPr>
              <a:t>Strategy Journey Self-Assessment</a:t>
            </a:r>
            <a:endParaRPr sz="3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1ef5cd5514f_0_40"/>
          <p:cNvSpPr txBox="1"/>
          <p:nvPr/>
        </p:nvSpPr>
        <p:spPr>
          <a:xfrm>
            <a:off x="1171525" y="2071125"/>
            <a:ext cx="1445100" cy="7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g1ef5cd5514f_0_40"/>
          <p:cNvSpPr txBox="1"/>
          <p:nvPr/>
        </p:nvSpPr>
        <p:spPr>
          <a:xfrm>
            <a:off x="5373450" y="1275538"/>
            <a:ext cx="1445100" cy="7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1ef5cd5514f_0_40"/>
          <p:cNvSpPr txBox="1"/>
          <p:nvPr/>
        </p:nvSpPr>
        <p:spPr>
          <a:xfrm>
            <a:off x="9607875" y="740875"/>
            <a:ext cx="759000" cy="7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g1ef5cd5514f_0_40"/>
          <p:cNvSpPr/>
          <p:nvPr/>
        </p:nvSpPr>
        <p:spPr>
          <a:xfrm>
            <a:off x="99450" y="6477325"/>
            <a:ext cx="43923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</a:rPr>
              <a:t>doug.morse@exechq.com</a:t>
            </a:r>
            <a:endParaRPr sz="1600" i="1">
              <a:solidFill>
                <a:schemeClr val="lt1"/>
              </a:solidFill>
            </a:endParaRPr>
          </a:p>
        </p:txBody>
      </p:sp>
      <p:sp>
        <p:nvSpPr>
          <p:cNvPr id="344" name="Google Shape;344;g1ef5cd5514f_0_40"/>
          <p:cNvSpPr/>
          <p:nvPr/>
        </p:nvSpPr>
        <p:spPr>
          <a:xfrm>
            <a:off x="8080875" y="6477325"/>
            <a:ext cx="38130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>
                <a:solidFill>
                  <a:schemeClr val="lt1"/>
                </a:solidFill>
              </a:rPr>
              <a:t>www.ruralzealot.com</a:t>
            </a:r>
            <a:endParaRPr sz="1600" i="1">
              <a:solidFill>
                <a:schemeClr val="lt1"/>
              </a:solidFill>
            </a:endParaRPr>
          </a:p>
        </p:txBody>
      </p:sp>
      <p:sp>
        <p:nvSpPr>
          <p:cNvPr id="345" name="Google Shape;345;g1ef5cd5514f_0_40"/>
          <p:cNvSpPr/>
          <p:nvPr/>
        </p:nvSpPr>
        <p:spPr>
          <a:xfrm>
            <a:off x="10525" y="888425"/>
            <a:ext cx="9597300" cy="441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Draw an X on the continuum. Where is your company on the strategy journey?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Morse</dc:creator>
  <cp:lastModifiedBy>Doug Morse</cp:lastModifiedBy>
  <cp:revision>2</cp:revision>
  <dcterms:created xsi:type="dcterms:W3CDTF">2023-09-15T20:09:25Z</dcterms:created>
  <dcterms:modified xsi:type="dcterms:W3CDTF">2024-01-18T19:06:10Z</dcterms:modified>
</cp:coreProperties>
</file>