
<file path=[Content_Types].xml><?xml version="1.0" encoding="utf-8"?>
<Types xmlns="http://schemas.openxmlformats.org/package/2006/content-types">
  <Default Extension="fntdata" ContentType="application/x-fontdata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48" r:id="rId1"/>
  </p:sldMasterIdLst>
  <p:notesMasterIdLst>
    <p:notesMasterId r:id="rId3"/>
  </p:notesMasterIdLst>
  <p:sldIdLst>
    <p:sldId id="276" r:id="rId2"/>
  </p:sldIdLst>
  <p:sldSz cx="12192000" cy="6858000"/>
  <p:notesSz cx="6858000" cy="9144000"/>
  <p:embeddedFontLst>
    <p:embeddedFont>
      <p:font typeface="Roboto" panose="02000000000000000000" pitchFamily="2" charset="0"/>
      <p:regular r:id="rId4"/>
      <p:bold r:id="rId5"/>
      <p:italic r:id="rId6"/>
      <p:boldItalic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8" roundtripDataSignature="AMtx7mjLpk0MxjlYs4GkaQHnclRWVIR/k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presProps" Target="presProps.xml"/><Relationship Id="rId3" Type="http://schemas.openxmlformats.org/officeDocument/2006/relationships/notesMaster" Target="notesMasters/notesMaster1.xml"/><Relationship Id="rId42" Type="http://schemas.openxmlformats.org/officeDocument/2006/relationships/tableStyles" Target="tableStyles.xml"/><Relationship Id="rId7" Type="http://schemas.openxmlformats.org/officeDocument/2006/relationships/font" Target="fonts/font4.fntdata"/><Relationship Id="rId38" Type="http://customschemas.google.com/relationships/presentationmetadata" Target="metadata"/><Relationship Id="rId2" Type="http://schemas.openxmlformats.org/officeDocument/2006/relationships/slide" Target="slides/slide1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3.fntdata"/><Relationship Id="rId40" Type="http://schemas.openxmlformats.org/officeDocument/2006/relationships/viewProps" Target="viewProps.xml"/><Relationship Id="rId5" Type="http://schemas.openxmlformats.org/officeDocument/2006/relationships/font" Target="fonts/font2.fntdata"/><Relationship Id="rId4" Type="http://schemas.openxmlformats.org/officeDocument/2006/relationships/font" Target="fonts/font1.fnt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1ef5cd5514f_0_4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3" name="Google Shape;323;g1ef5cd5514f_0_4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oogle Shape;27;p45"/>
          <p:cNvGrpSpPr/>
          <p:nvPr/>
        </p:nvGrpSpPr>
        <p:grpSpPr>
          <a:xfrm>
            <a:off x="0" y="4987054"/>
            <a:ext cx="12192000" cy="1871129"/>
            <a:chOff x="0" y="3903669"/>
            <a:chExt cx="9144000" cy="1239925"/>
          </a:xfrm>
        </p:grpSpPr>
        <p:sp>
          <p:nvSpPr>
            <p:cNvPr id="28" name="Google Shape;28;p45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9" name="Google Shape;29;p45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0" name="Google Shape;30;p45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5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5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867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3" name="Google Shape;33;p45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45"/>
          <p:cNvSpPr txBox="1">
            <a:spLocks noGrp="1"/>
          </p:cNvSpPr>
          <p:nvPr>
            <p:ph type="body" idx="1"/>
          </p:nvPr>
        </p:nvSpPr>
        <p:spPr>
          <a:xfrm>
            <a:off x="415600" y="1639833"/>
            <a:ext cx="11360800" cy="44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6195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Char char="●"/>
              <a:defRPr sz="2800"/>
            </a:lvl1pPr>
            <a:lvl2pPr marL="914400" lvl="1" indent="-3429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○"/>
              <a:defRPr sz="2400"/>
            </a:lvl2pPr>
            <a:lvl3pPr marL="1371600" lvl="2" indent="-33655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■"/>
              <a:defRPr sz="2267"/>
            </a:lvl3pPr>
            <a:lvl4pPr marL="1828800" lvl="3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35" name="Google Shape;35;p45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sz="1333" b="0" i="0" u="none" strike="noStrike" cap="non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5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5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49" name="Google Shape;49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0" name="Google Shape;50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7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4" name="Google Shape;54;p1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5" name="Google Shape;55;p1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6" name="Google Shape;56;p1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57" name="Google Shape;57;p1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58" name="Google Shape;58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9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9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4" name="Google Shape;64;p19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0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0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71" name="Google Shape;71;p20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72" name="Google Shape;72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2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1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8" name="Google Shape;78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22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2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4" name="Google Shape;84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5" name="Google Shape;85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5F7FC"/>
            </a:gs>
            <a:gs pos="74000">
              <a:srgbClr val="A9BEE4"/>
            </a:gs>
            <a:gs pos="83000">
              <a:srgbClr val="A9BEE4"/>
            </a:gs>
            <a:gs pos="100000">
              <a:srgbClr val="C5D3ED"/>
            </a:gs>
          </a:gsLst>
          <a:lin ang="5400000" scaled="0"/>
        </a:gra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1ef5cd5514f_0_40"/>
          <p:cNvSpPr/>
          <p:nvPr/>
        </p:nvSpPr>
        <p:spPr>
          <a:xfrm>
            <a:off x="836523" y="1793446"/>
            <a:ext cx="9684975" cy="3740925"/>
          </a:xfrm>
          <a:custGeom>
            <a:avLst/>
            <a:gdLst/>
            <a:ahLst/>
            <a:cxnLst/>
            <a:rect l="l" t="t" r="r" b="b"/>
            <a:pathLst>
              <a:path w="10000" h="10000" extrusionOk="0">
                <a:moveTo>
                  <a:pt x="0" y="10000"/>
                </a:moveTo>
                <a:cubicBezTo>
                  <a:pt x="0" y="10000"/>
                  <a:pt x="2544" y="3072"/>
                  <a:pt x="8903" y="1496"/>
                </a:cubicBezTo>
                <a:lnTo>
                  <a:pt x="8801" y="0"/>
                </a:lnTo>
                <a:lnTo>
                  <a:pt x="10000" y="2368"/>
                </a:lnTo>
                <a:lnTo>
                  <a:pt x="9095" y="5569"/>
                </a:lnTo>
                <a:cubicBezTo>
                  <a:pt x="9065" y="5052"/>
                  <a:pt x="9035" y="4536"/>
                  <a:pt x="9005" y="4019"/>
                </a:cubicBezTo>
                <a:cubicBezTo>
                  <a:pt x="7701" y="4137"/>
                  <a:pt x="3430" y="4356"/>
                  <a:pt x="0" y="10000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24000">
                <a:schemeClr val="accent1"/>
              </a:gs>
              <a:gs pos="90000">
                <a:schemeClr val="accent2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  <a:effectLst>
            <a:outerShdw blurRad="177800" dist="279400" dir="10380000" sx="82000" sy="82000" kx="-1200090" algn="bl" rotWithShape="0">
              <a:srgbClr val="000000">
                <a:alpha val="7840"/>
              </a:srgb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6" name="Google Shape;326;g1ef5cd5514f_0_40"/>
          <p:cNvSpPr/>
          <p:nvPr/>
        </p:nvSpPr>
        <p:spPr>
          <a:xfrm>
            <a:off x="2441036" y="4429599"/>
            <a:ext cx="133500" cy="13350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76200" dist="88900" dir="6420000" sx="90000" sy="90000" kx="-1200090" algn="bl" rotWithShape="0">
              <a:srgbClr val="000000">
                <a:alpha val="2784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7" name="Google Shape;327;g1ef5cd5514f_0_40"/>
          <p:cNvSpPr/>
          <p:nvPr/>
        </p:nvSpPr>
        <p:spPr>
          <a:xfrm>
            <a:off x="3777625" y="3817830"/>
            <a:ext cx="177000" cy="17700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76200" dist="88900" dir="6420000" sx="90000" sy="90000" kx="-1200090" algn="bl" rotWithShape="0">
              <a:srgbClr val="000000">
                <a:alpha val="2784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8" name="Google Shape;328;g1ef5cd5514f_0_40"/>
          <p:cNvSpPr/>
          <p:nvPr/>
        </p:nvSpPr>
        <p:spPr>
          <a:xfrm>
            <a:off x="5442143" y="3274175"/>
            <a:ext cx="267600" cy="26760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76200" dist="88900" dir="6420000" sx="90000" sy="90000" kx="-1200090" algn="bl" rotWithShape="0">
              <a:srgbClr val="000000">
                <a:alpha val="2784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9" name="Google Shape;329;g1ef5cd5514f_0_40"/>
          <p:cNvSpPr/>
          <p:nvPr/>
        </p:nvSpPr>
        <p:spPr>
          <a:xfrm>
            <a:off x="7197406" y="2895871"/>
            <a:ext cx="339300" cy="33930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76200" dist="88900" dir="6420000" sx="90000" sy="90000" kx="-1200090" algn="bl" rotWithShape="0">
              <a:srgbClr val="000000">
                <a:alpha val="2784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0" name="Google Shape;330;g1ef5cd5514f_0_40"/>
          <p:cNvSpPr/>
          <p:nvPr/>
        </p:nvSpPr>
        <p:spPr>
          <a:xfrm>
            <a:off x="9024288" y="2594610"/>
            <a:ext cx="441000" cy="44100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76200" dist="88900" dir="6420000" sx="90000" sy="90000" kx="-1200090" algn="bl" rotWithShape="0">
              <a:srgbClr val="000000">
                <a:alpha val="2784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331" name="Google Shape;331;g1ef5cd5514f_0_40"/>
          <p:cNvCxnSpPr/>
          <p:nvPr/>
        </p:nvCxnSpPr>
        <p:spPr>
          <a:xfrm>
            <a:off x="9244855" y="3509336"/>
            <a:ext cx="0" cy="1061100"/>
          </a:xfrm>
          <a:prstGeom prst="straightConnector1">
            <a:avLst/>
          </a:prstGeom>
          <a:noFill/>
          <a:ln w="19050" cap="rnd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2" name="Google Shape;332;g1ef5cd5514f_0_40"/>
          <p:cNvCxnSpPr/>
          <p:nvPr/>
        </p:nvCxnSpPr>
        <p:spPr>
          <a:xfrm>
            <a:off x="7350276" y="2319292"/>
            <a:ext cx="0" cy="208200"/>
          </a:xfrm>
          <a:prstGeom prst="straightConnector1">
            <a:avLst/>
          </a:prstGeom>
          <a:noFill/>
          <a:ln w="19050" cap="rnd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3" name="Google Shape;333;g1ef5cd5514f_0_40"/>
          <p:cNvCxnSpPr/>
          <p:nvPr/>
        </p:nvCxnSpPr>
        <p:spPr>
          <a:xfrm>
            <a:off x="5575775" y="4036226"/>
            <a:ext cx="0" cy="639600"/>
          </a:xfrm>
          <a:prstGeom prst="straightConnector1">
            <a:avLst/>
          </a:prstGeom>
          <a:noFill/>
          <a:ln w="19050" cap="rnd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4" name="Google Shape;334;g1ef5cd5514f_0_40"/>
          <p:cNvCxnSpPr/>
          <p:nvPr/>
        </p:nvCxnSpPr>
        <p:spPr>
          <a:xfrm>
            <a:off x="3888143" y="3043533"/>
            <a:ext cx="0" cy="552900"/>
          </a:xfrm>
          <a:prstGeom prst="straightConnector1">
            <a:avLst/>
          </a:prstGeom>
          <a:noFill/>
          <a:ln w="19050" cap="rnd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cxnSp>
        <p:nvCxnSpPr>
          <p:cNvPr id="335" name="Google Shape;335;g1ef5cd5514f_0_40"/>
          <p:cNvCxnSpPr/>
          <p:nvPr/>
        </p:nvCxnSpPr>
        <p:spPr>
          <a:xfrm>
            <a:off x="2498043" y="4891405"/>
            <a:ext cx="0" cy="349200"/>
          </a:xfrm>
          <a:prstGeom prst="straightConnector1">
            <a:avLst/>
          </a:prstGeom>
          <a:noFill/>
          <a:ln w="19050" cap="rnd" cmpd="sng">
            <a:solidFill>
              <a:srgbClr val="D8D8D8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336" name="Google Shape;336;g1ef5cd5514f_0_40"/>
          <p:cNvSpPr/>
          <p:nvPr/>
        </p:nvSpPr>
        <p:spPr>
          <a:xfrm>
            <a:off x="10527" y="2895871"/>
            <a:ext cx="37671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Clearly understand where </a:t>
            </a:r>
            <a:endParaRPr sz="1600">
              <a:solidFill>
                <a:schemeClr val="dk1"/>
              </a:solidFill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your hospital is today </a:t>
            </a:r>
            <a:endParaRPr sz="1600">
              <a:solidFill>
                <a:schemeClr val="dk1"/>
              </a:solidFill>
            </a:endParaRPr>
          </a:p>
        </p:txBody>
      </p:sp>
      <p:sp>
        <p:nvSpPr>
          <p:cNvPr id="337" name="Google Shape;337;g1ef5cd5514f_0_40"/>
          <p:cNvSpPr/>
          <p:nvPr/>
        </p:nvSpPr>
        <p:spPr>
          <a:xfrm>
            <a:off x="4480356" y="1953732"/>
            <a:ext cx="2680200" cy="795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How you are </a:t>
            </a:r>
            <a:endParaRPr sz="2400" b="1" i="0" u="none" strike="noStrike" cap="none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going to get there</a:t>
            </a:r>
            <a:endParaRPr sz="2400" dirty="0">
              <a:solidFill>
                <a:schemeClr val="dk1"/>
              </a:solidFill>
            </a:endParaRPr>
          </a:p>
        </p:txBody>
      </p:sp>
      <p:sp>
        <p:nvSpPr>
          <p:cNvPr id="338" name="Google Shape;338;g1ef5cd5514f_0_40"/>
          <p:cNvSpPr/>
          <p:nvPr/>
        </p:nvSpPr>
        <p:spPr>
          <a:xfrm>
            <a:off x="7835925" y="1460950"/>
            <a:ext cx="4302900" cy="523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Where your hospital is going</a:t>
            </a:r>
            <a:r>
              <a:rPr lang="en-US" sz="2400" b="1" i="0" u="none" strike="noStrike" cap="none">
                <a:solidFill>
                  <a:srgbClr val="595959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 sz="1600"/>
          </a:p>
        </p:txBody>
      </p:sp>
      <p:sp>
        <p:nvSpPr>
          <p:cNvPr id="339" name="Google Shape;339;g1ef5cd5514f_0_40"/>
          <p:cNvSpPr/>
          <p:nvPr/>
        </p:nvSpPr>
        <p:spPr>
          <a:xfrm>
            <a:off x="1588" y="0"/>
            <a:ext cx="12188700" cy="850500"/>
          </a:xfrm>
          <a:prstGeom prst="rect">
            <a:avLst/>
          </a:prstGeom>
          <a:gradFill>
            <a:gsLst>
              <a:gs pos="0">
                <a:srgbClr val="F5F7FC"/>
              </a:gs>
              <a:gs pos="74000">
                <a:srgbClr val="A9BEE4"/>
              </a:gs>
              <a:gs pos="83000">
                <a:srgbClr val="A9BEE4"/>
              </a:gs>
              <a:gs pos="100000">
                <a:srgbClr val="C5D3ED"/>
              </a:gs>
            </a:gsLst>
            <a:lin ang="5400012" scaled="0"/>
          </a:gradFill>
          <a:ln w="25400" cap="flat" cmpd="sng">
            <a:solidFill>
              <a:srgbClr val="21364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lang="en-US" sz="3800">
                <a:solidFill>
                  <a:schemeClr val="dk1"/>
                </a:solidFill>
              </a:rPr>
              <a:t>Strategy Journey Self-Assessment</a:t>
            </a:r>
            <a:endParaRPr sz="38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0" name="Google Shape;340;g1ef5cd5514f_0_40"/>
          <p:cNvSpPr txBox="1"/>
          <p:nvPr/>
        </p:nvSpPr>
        <p:spPr>
          <a:xfrm>
            <a:off x="1171525" y="2071125"/>
            <a:ext cx="1445100" cy="7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1" name="Google Shape;341;g1ef5cd5514f_0_40"/>
          <p:cNvSpPr txBox="1"/>
          <p:nvPr/>
        </p:nvSpPr>
        <p:spPr>
          <a:xfrm>
            <a:off x="5373450" y="1275538"/>
            <a:ext cx="1445100" cy="7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2" name="Google Shape;342;g1ef5cd5514f_0_40"/>
          <p:cNvSpPr txBox="1"/>
          <p:nvPr/>
        </p:nvSpPr>
        <p:spPr>
          <a:xfrm>
            <a:off x="9607875" y="740875"/>
            <a:ext cx="759000" cy="70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43" name="Google Shape;343;g1ef5cd5514f_0_40"/>
          <p:cNvSpPr/>
          <p:nvPr/>
        </p:nvSpPr>
        <p:spPr>
          <a:xfrm>
            <a:off x="99450" y="6477325"/>
            <a:ext cx="4392300" cy="4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</a:rPr>
              <a:t>doug.morse@exechq.com</a:t>
            </a:r>
            <a:endParaRPr sz="1600" i="1">
              <a:solidFill>
                <a:schemeClr val="lt1"/>
              </a:solidFill>
            </a:endParaRPr>
          </a:p>
        </p:txBody>
      </p:sp>
      <p:sp>
        <p:nvSpPr>
          <p:cNvPr id="344" name="Google Shape;344;g1ef5cd5514f_0_40"/>
          <p:cNvSpPr/>
          <p:nvPr/>
        </p:nvSpPr>
        <p:spPr>
          <a:xfrm>
            <a:off x="8080875" y="6477325"/>
            <a:ext cx="3813000" cy="44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i="1">
                <a:solidFill>
                  <a:schemeClr val="lt1"/>
                </a:solidFill>
              </a:rPr>
              <a:t>www.ruralzealot.com</a:t>
            </a:r>
            <a:endParaRPr sz="1600" i="1">
              <a:solidFill>
                <a:schemeClr val="lt1"/>
              </a:solidFill>
            </a:endParaRPr>
          </a:p>
        </p:txBody>
      </p:sp>
      <p:sp>
        <p:nvSpPr>
          <p:cNvPr id="345" name="Google Shape;345;g1ef5cd5514f_0_40"/>
          <p:cNvSpPr/>
          <p:nvPr/>
        </p:nvSpPr>
        <p:spPr>
          <a:xfrm>
            <a:off x="10525" y="888425"/>
            <a:ext cx="9597300" cy="441000"/>
          </a:xfrm>
          <a:prstGeom prst="rect">
            <a:avLst/>
          </a:prstGeom>
          <a:solidFill>
            <a:schemeClr val="lt2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300">
                <a:latin typeface="Calibri"/>
                <a:ea typeface="Calibri"/>
                <a:cs typeface="Calibri"/>
                <a:sym typeface="Calibri"/>
              </a:rPr>
              <a:t>Draw an X on the continuum. Where is your company on the strategy journey?</a:t>
            </a:r>
            <a:endParaRPr sz="230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50</Words>
  <Application>Microsoft Office PowerPoint</Application>
  <PresentationFormat>Widescreen</PresentationFormat>
  <Paragraphs>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Roboto</vt:lpstr>
      <vt:lpstr>Arial</vt:lpstr>
      <vt:lpstr>Calibri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Doug Morse</dc:creator>
  <cp:lastModifiedBy>Doug Morse</cp:lastModifiedBy>
  <cp:revision>2</cp:revision>
  <dcterms:created xsi:type="dcterms:W3CDTF">2023-09-15T20:09:25Z</dcterms:created>
  <dcterms:modified xsi:type="dcterms:W3CDTF">2024-01-18T19:06:10Z</dcterms:modified>
</cp:coreProperties>
</file>